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74" r:id="rId1"/>
  </p:sldMasterIdLst>
  <p:notesMasterIdLst>
    <p:notesMasterId r:id="rId3"/>
  </p:notesMasterIdLst>
  <p:sldIdLst>
    <p:sldId id="256" r:id="rId2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45" autoAdjust="0"/>
    <p:restoredTop sz="94633" autoAdjust="0"/>
  </p:normalViewPr>
  <p:slideViewPr>
    <p:cSldViewPr>
      <p:cViewPr varScale="1">
        <p:scale>
          <a:sx n="80" d="100"/>
          <a:sy n="80" d="100"/>
        </p:scale>
        <p:origin x="88" y="6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noProof="0"/>
              <a:t>Click to edit Master text styles</a:t>
            </a:r>
          </a:p>
          <a:p>
            <a:pPr lvl="1"/>
            <a:r>
              <a:rPr lang="en-US" altLang="zh-CN" noProof="0"/>
              <a:t>Second level</a:t>
            </a:r>
          </a:p>
          <a:p>
            <a:pPr lvl="2"/>
            <a:r>
              <a:rPr lang="en-US" altLang="zh-CN" noProof="0"/>
              <a:t>Third level</a:t>
            </a:r>
          </a:p>
          <a:p>
            <a:pPr lvl="3"/>
            <a:r>
              <a:rPr lang="en-US" altLang="zh-CN" noProof="0"/>
              <a:t>Fourth level</a:t>
            </a:r>
          </a:p>
          <a:p>
            <a:pPr lvl="4"/>
            <a:r>
              <a:rPr lang="en-US" altLang="zh-CN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C151EB7C-1FF4-40AD-A83B-8A0357D67DAA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26405198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8BA36897-4331-436E-ADF5-352298426C4E}" type="slidenum">
              <a:rPr lang="zh-CN" altLang="en-US" smtClean="0">
                <a:latin typeface="Times New Roman" pitchFamily="18" charset="0"/>
              </a:rPr>
              <a:pPr eaLnBrk="1" hangingPunct="1"/>
              <a:t>1</a:t>
            </a:fld>
            <a:endParaRPr lang="en-US" altLang="zh-CN">
              <a:latin typeface="Times New Roman" pitchFamily="18" charset="0"/>
            </a:endParaRPr>
          </a:p>
        </p:txBody>
      </p:sp>
      <p:sp>
        <p:nvSpPr>
          <p:cNvPr id="51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51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4317032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292919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86400" y="4809351"/>
            <a:ext cx="3581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迦福市基督徒聚會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79" r:id="rId1"/>
    <p:sldLayoutId id="2147483678" r:id="rId2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0" y="895350"/>
            <a:ext cx="9144000" cy="37856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我願你認識耶穌，像我一樣愛祂；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I wish you knew my Jesus, and love Him as I do,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若你認識我耶穌，你也必然愛祂。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For if you knew my Jesus, then you would love Him too.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祂捨命在各各他，為你付上贖價；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He gave His life at </a:t>
            </a:r>
            <a:r>
              <a:rPr lang="en-US" altLang="zh-CN" sz="2800" dirty="0" err="1">
                <a:latin typeface="Times New Roman" pitchFamily="18" charset="0"/>
                <a:ea typeface="標楷體" pitchFamily="65" charset="-120"/>
              </a:rPr>
              <a:t>Calv’ry</a:t>
            </a: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, the sacrifice for you: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若你接受我耶穌，你也必然愛祂。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If you’ll receive my Jesus, then you will love Him too.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57150"/>
            <a:ext cx="9144000" cy="68580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zh-CN" sz="2800" b="1" dirty="0">
                <a:latin typeface="Arial Narrow" pitchFamily="34" charset="0"/>
                <a:ea typeface="新細明體" pitchFamily="18" charset="-120"/>
              </a:rPr>
              <a:t>H603</a:t>
            </a:r>
            <a:r>
              <a:rPr lang="en-US" altLang="zh-CN" sz="2600" b="1" dirty="0">
                <a:solidFill>
                  <a:schemeClr val="tx1"/>
                </a:solidFill>
                <a:latin typeface="Times New Roman" pitchFamily="18" charset="0"/>
                <a:ea typeface="宋体" charset="-122"/>
              </a:rPr>
              <a:t>  </a:t>
            </a:r>
            <a:r>
              <a:rPr lang="zh-CN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我願你認識耶穌</a:t>
            </a:r>
            <a:br>
              <a:rPr lang="zh-CN" altLang="en-US" sz="2600" b="1" dirty="0">
                <a:solidFill>
                  <a:schemeClr val="tx1"/>
                </a:solidFill>
                <a:latin typeface="Times New Roman" pitchFamily="18" charset="0"/>
                <a:ea typeface="宋体" charset="-122"/>
              </a:rPr>
            </a:br>
            <a:r>
              <a:rPr lang="en-US" altLang="zh-CN" sz="2400" dirty="0">
                <a:latin typeface="Arial Narrow" pitchFamily="34" charset="0"/>
                <a:ea typeface="標楷體" pitchFamily="65" charset="-120"/>
              </a:rPr>
              <a:t>I WISH YOU KNEW MY JESUS </a:t>
            </a:r>
            <a:r>
              <a:rPr lang="en-US" altLang="zh-TW" sz="2400" dirty="0">
                <a:latin typeface="Arial Narrow" pitchFamily="34" charset="0"/>
                <a:ea typeface="標楷體" pitchFamily="65" charset="-120"/>
              </a:rPr>
              <a:t>(1/1)</a:t>
            </a:r>
            <a:endParaRPr lang="en-US" altLang="zh-CN" sz="2400" dirty="0">
              <a:latin typeface="Arial Narrow" pitchFamily="34" charset="0"/>
              <a:ea typeface="標楷體" pitchFamily="65" charset="-12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cccta_hymn</Template>
  <TotalTime>14</TotalTime>
  <Words>119</Words>
  <Application>Microsoft Office PowerPoint</Application>
  <PresentationFormat>On-screen Show (16:9)</PresentationFormat>
  <Paragraphs>10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0" baseType="lpstr">
      <vt:lpstr>宋体</vt:lpstr>
      <vt:lpstr>Microsoft JhengHei</vt:lpstr>
      <vt:lpstr>新細明體</vt:lpstr>
      <vt:lpstr>標楷體</vt:lpstr>
      <vt:lpstr>Arial</vt:lpstr>
      <vt:lpstr>Arial Narrow</vt:lpstr>
      <vt:lpstr>Times New Roman</vt:lpstr>
      <vt:lpstr>Wingdings</vt:lpstr>
      <vt:lpstr>cccta_hymn</vt:lpstr>
      <vt:lpstr>H603  我願你認識耶穌 I WISH YOU KNEW MY JESUS (1/1)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H603 我願你認識耶穌 I WISH YOU KNEW MY JESUS</dc:title>
  <dc:subject>Hymnary 聖徒詩歌</dc:subject>
  <dc:creator>Mildred L. Dillon</dc:creator>
  <cp:lastModifiedBy>Timothy Liang</cp:lastModifiedBy>
  <cp:revision>7</cp:revision>
  <dcterms:created xsi:type="dcterms:W3CDTF">2001-06-26T22:29:20Z</dcterms:created>
  <dcterms:modified xsi:type="dcterms:W3CDTF">2017-08-06T15:17:34Z</dcterms:modified>
</cp:coreProperties>
</file>